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0" r:id="rId2"/>
    <p:sldId id="374" r:id="rId3"/>
    <p:sldId id="375" r:id="rId4"/>
    <p:sldId id="366" r:id="rId5"/>
    <p:sldId id="376" r:id="rId6"/>
    <p:sldId id="37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364" autoAdjust="0"/>
  </p:normalViewPr>
  <p:slideViewPr>
    <p:cSldViewPr snapToGrid="0" showGuides="1">
      <p:cViewPr varScale="1">
        <p:scale>
          <a:sx n="92" d="100"/>
          <a:sy n="92" d="100"/>
        </p:scale>
        <p:origin x="8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39EF87-8D23-4CFF-BF22-71A71DE61F1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CE21-90E3-47CA-80E3-2ADE478B4F48}">
      <dgm:prSet phldrT="[Текст]" custT="1"/>
      <dgm:spPr/>
      <dgm:t>
        <a:bodyPr/>
        <a:lstStyle/>
        <a:p>
          <a:r>
            <a:rPr lang="ru-RU" sz="2400" b="1" dirty="0" smtClean="0"/>
            <a:t>75</a:t>
          </a:r>
          <a:endParaRPr lang="ru-RU" sz="2400" b="1" dirty="0"/>
        </a:p>
      </dgm:t>
    </dgm:pt>
    <dgm:pt modelId="{2F39243C-0581-4E3E-8DFF-513330F47308}" type="parTrans" cxnId="{D0A8BF43-6F10-4AB9-A568-6F51BAAA0849}">
      <dgm:prSet/>
      <dgm:spPr/>
      <dgm:t>
        <a:bodyPr/>
        <a:lstStyle/>
        <a:p>
          <a:endParaRPr lang="ru-RU"/>
        </a:p>
      </dgm:t>
    </dgm:pt>
    <dgm:pt modelId="{A64A1ADB-A407-4162-98EC-0799811D124A}" type="sibTrans" cxnId="{D0A8BF43-6F10-4AB9-A568-6F51BAAA0849}">
      <dgm:prSet/>
      <dgm:spPr/>
      <dgm:t>
        <a:bodyPr/>
        <a:lstStyle/>
        <a:p>
          <a:endParaRPr lang="ru-RU"/>
        </a:p>
      </dgm:t>
    </dgm:pt>
    <dgm:pt modelId="{07361636-04C0-4149-BFD3-83AF1EDB851B}">
      <dgm:prSet phldrT="[Текст]" custT="1"/>
      <dgm:spPr/>
      <dgm:t>
        <a:bodyPr/>
        <a:lstStyle/>
        <a:p>
          <a:r>
            <a:rPr lang="ru-RU" sz="2400" b="1" dirty="0" smtClean="0"/>
            <a:t>Лидеры</a:t>
          </a:r>
          <a:endParaRPr lang="ru-RU" sz="2400" b="1" dirty="0"/>
        </a:p>
      </dgm:t>
    </dgm:pt>
    <dgm:pt modelId="{A1A0F32B-FA22-40E0-AAE0-920D96E6187F}" type="parTrans" cxnId="{F8E1CECB-A36A-49E7-8F46-DF2034B187A4}">
      <dgm:prSet/>
      <dgm:spPr/>
      <dgm:t>
        <a:bodyPr/>
        <a:lstStyle/>
        <a:p>
          <a:endParaRPr lang="ru-RU"/>
        </a:p>
      </dgm:t>
    </dgm:pt>
    <dgm:pt modelId="{543D3E91-BC80-459C-BB81-9CF0F8031C37}" type="sibTrans" cxnId="{F8E1CECB-A36A-49E7-8F46-DF2034B187A4}">
      <dgm:prSet/>
      <dgm:spPr/>
      <dgm:t>
        <a:bodyPr/>
        <a:lstStyle/>
        <a:p>
          <a:endParaRPr lang="ru-RU"/>
        </a:p>
      </dgm:t>
    </dgm:pt>
    <dgm:pt modelId="{FBCBEA28-1C75-45DF-A492-578F5F14B4ED}">
      <dgm:prSet phldrT="[Текст]" custT="1"/>
      <dgm:spPr/>
      <dgm:t>
        <a:bodyPr/>
        <a:lstStyle/>
        <a:p>
          <a:r>
            <a: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Поручения</a:t>
          </a:r>
          <a:endParaRPr lang="ru-RU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B7DA95B-6FA6-4B5A-94E3-608974CB4012}" type="parTrans" cxnId="{76AC8494-44B1-486E-9539-DFBBF49A712F}">
      <dgm:prSet/>
      <dgm:spPr/>
      <dgm:t>
        <a:bodyPr/>
        <a:lstStyle/>
        <a:p>
          <a:endParaRPr lang="ru-RU"/>
        </a:p>
      </dgm:t>
    </dgm:pt>
    <dgm:pt modelId="{AB972CF6-E1DC-49EF-8C10-93AA1B33B97E}" type="sibTrans" cxnId="{76AC8494-44B1-486E-9539-DFBBF49A712F}">
      <dgm:prSet/>
      <dgm:spPr/>
      <dgm:t>
        <a:bodyPr/>
        <a:lstStyle/>
        <a:p>
          <a:endParaRPr lang="ru-RU"/>
        </a:p>
      </dgm:t>
    </dgm:pt>
    <dgm:pt modelId="{1C697483-360A-490A-9167-6FFD5352D76C}" type="pres">
      <dgm:prSet presAssocID="{3A39EF87-8D23-4CFF-BF22-71A71DE61F1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8715DC-47B2-4B22-87C3-B4164EAF504A}" type="pres">
      <dgm:prSet presAssocID="{C275CE21-90E3-47CA-80E3-2ADE478B4F48}" presName="composite" presStyleCnt="0"/>
      <dgm:spPr/>
    </dgm:pt>
    <dgm:pt modelId="{C5B0963F-B917-430E-8132-0494819E8365}" type="pres">
      <dgm:prSet presAssocID="{C275CE21-90E3-47CA-80E3-2ADE478B4F48}" presName="rect1" presStyleLbl="trAlignAcc1" presStyleIdx="0" presStyleCnt="3" custLinFactNeighborX="-27065" custLinFactNeighborY="44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54F567-7237-47A7-AA38-6DDF027B1456}" type="pres">
      <dgm:prSet presAssocID="{C275CE21-90E3-47CA-80E3-2ADE478B4F48}" presName="rect2" presStyleLbl="fgImgPlace1" presStyleIdx="0" presStyleCnt="3" custLinFactX="-100000" custLinFactNeighborX="-103721" custLinFactNeighborY="48871"/>
      <dgm:spPr/>
    </dgm:pt>
    <dgm:pt modelId="{C2C1EDB1-0C01-41CD-8A4C-31098853FDAD}" type="pres">
      <dgm:prSet presAssocID="{A64A1ADB-A407-4162-98EC-0799811D124A}" presName="sibTrans" presStyleCnt="0"/>
      <dgm:spPr/>
    </dgm:pt>
    <dgm:pt modelId="{4B93ED41-00FA-4C50-8F0E-D037168633F0}" type="pres">
      <dgm:prSet presAssocID="{07361636-04C0-4149-BFD3-83AF1EDB851B}" presName="composite" presStyleCnt="0"/>
      <dgm:spPr/>
    </dgm:pt>
    <dgm:pt modelId="{E42A6839-A26D-4ABB-BAAA-4A034443B0D5}" type="pres">
      <dgm:prSet presAssocID="{07361636-04C0-4149-BFD3-83AF1EDB851B}" presName="rect1" presStyleLbl="trAlignAcc1" presStyleIdx="1" presStyleCnt="3" custLinFactNeighborX="-27363" custLinFactNeighborY="26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973AC-DF2C-40E0-B239-DD45637FEDF6}" type="pres">
      <dgm:prSet presAssocID="{07361636-04C0-4149-BFD3-83AF1EDB851B}" presName="rect2" presStyleLbl="fgImgPlace1" presStyleIdx="1" presStyleCnt="3" custLinFactX="-100000" custLinFactNeighborX="-103721" custLinFactNeighborY="30368"/>
      <dgm:spPr/>
    </dgm:pt>
    <dgm:pt modelId="{197FD628-A9C6-406E-8196-32769941A041}" type="pres">
      <dgm:prSet presAssocID="{543D3E91-BC80-459C-BB81-9CF0F8031C37}" presName="sibTrans" presStyleCnt="0"/>
      <dgm:spPr/>
    </dgm:pt>
    <dgm:pt modelId="{961BAA5F-2797-4305-BD73-FEC261DAC3DE}" type="pres">
      <dgm:prSet presAssocID="{FBCBEA28-1C75-45DF-A492-578F5F14B4ED}" presName="composite" presStyleCnt="0"/>
      <dgm:spPr/>
    </dgm:pt>
    <dgm:pt modelId="{7ED791AE-700C-4380-AA81-5E7CAF3B7A32}" type="pres">
      <dgm:prSet presAssocID="{FBCBEA28-1C75-45DF-A492-578F5F14B4ED}" presName="rect1" presStyleLbl="trAlignAcc1" presStyleIdx="2" presStyleCnt="3" custLinFactNeighborX="-27212" custLinFactNeighborY="13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9B4B3-E08D-490B-AB69-A8492E49CFBA}" type="pres">
      <dgm:prSet presAssocID="{FBCBEA28-1C75-45DF-A492-578F5F14B4ED}" presName="rect2" presStyleLbl="fgImgPlace1" presStyleIdx="2" presStyleCnt="3" custLinFactX="-100000" custLinFactNeighborX="-103721" custLinFactNeighborY="14266"/>
      <dgm:spPr/>
    </dgm:pt>
  </dgm:ptLst>
  <dgm:cxnLst>
    <dgm:cxn modelId="{76AC8494-44B1-486E-9539-DFBBF49A712F}" srcId="{3A39EF87-8D23-4CFF-BF22-71A71DE61F12}" destId="{FBCBEA28-1C75-45DF-A492-578F5F14B4ED}" srcOrd="2" destOrd="0" parTransId="{AB7DA95B-6FA6-4B5A-94E3-608974CB4012}" sibTransId="{AB972CF6-E1DC-49EF-8C10-93AA1B33B97E}"/>
    <dgm:cxn modelId="{0D5FFD1D-1AF5-4135-BF8D-F86D60B4988A}" type="presOf" srcId="{C275CE21-90E3-47CA-80E3-2ADE478B4F48}" destId="{C5B0963F-B917-430E-8132-0494819E8365}" srcOrd="0" destOrd="0" presId="urn:microsoft.com/office/officeart/2008/layout/PictureStrips"/>
    <dgm:cxn modelId="{8F176E1C-2E73-4D30-A68F-E6A7A8872586}" type="presOf" srcId="{3A39EF87-8D23-4CFF-BF22-71A71DE61F12}" destId="{1C697483-360A-490A-9167-6FFD5352D76C}" srcOrd="0" destOrd="0" presId="urn:microsoft.com/office/officeart/2008/layout/PictureStrips"/>
    <dgm:cxn modelId="{F8E1CECB-A36A-49E7-8F46-DF2034B187A4}" srcId="{3A39EF87-8D23-4CFF-BF22-71A71DE61F12}" destId="{07361636-04C0-4149-BFD3-83AF1EDB851B}" srcOrd="1" destOrd="0" parTransId="{A1A0F32B-FA22-40E0-AAE0-920D96E6187F}" sibTransId="{543D3E91-BC80-459C-BB81-9CF0F8031C37}"/>
    <dgm:cxn modelId="{D0047106-683F-42FC-840E-D9F9CF66CDB1}" type="presOf" srcId="{07361636-04C0-4149-BFD3-83AF1EDB851B}" destId="{E42A6839-A26D-4ABB-BAAA-4A034443B0D5}" srcOrd="0" destOrd="0" presId="urn:microsoft.com/office/officeart/2008/layout/PictureStrips"/>
    <dgm:cxn modelId="{D0A8BF43-6F10-4AB9-A568-6F51BAAA0849}" srcId="{3A39EF87-8D23-4CFF-BF22-71A71DE61F12}" destId="{C275CE21-90E3-47CA-80E3-2ADE478B4F48}" srcOrd="0" destOrd="0" parTransId="{2F39243C-0581-4E3E-8DFF-513330F47308}" sibTransId="{A64A1ADB-A407-4162-98EC-0799811D124A}"/>
    <dgm:cxn modelId="{8BA4D0BA-CFF2-4871-BE83-D153010FA54C}" type="presOf" srcId="{FBCBEA28-1C75-45DF-A492-578F5F14B4ED}" destId="{7ED791AE-700C-4380-AA81-5E7CAF3B7A32}" srcOrd="0" destOrd="0" presId="urn:microsoft.com/office/officeart/2008/layout/PictureStrips"/>
    <dgm:cxn modelId="{A590245E-2544-4779-9B55-56B1D2CD0829}" type="presParOf" srcId="{1C697483-360A-490A-9167-6FFD5352D76C}" destId="{CB8715DC-47B2-4B22-87C3-B4164EAF504A}" srcOrd="0" destOrd="0" presId="urn:microsoft.com/office/officeart/2008/layout/PictureStrips"/>
    <dgm:cxn modelId="{5E449E0F-0A65-4E8F-8F12-A46E8E0F78EA}" type="presParOf" srcId="{CB8715DC-47B2-4B22-87C3-B4164EAF504A}" destId="{C5B0963F-B917-430E-8132-0494819E8365}" srcOrd="0" destOrd="0" presId="urn:microsoft.com/office/officeart/2008/layout/PictureStrips"/>
    <dgm:cxn modelId="{E2BD93A1-4FFC-4697-9320-05D6BB72D518}" type="presParOf" srcId="{CB8715DC-47B2-4B22-87C3-B4164EAF504A}" destId="{6D54F567-7237-47A7-AA38-6DDF027B1456}" srcOrd="1" destOrd="0" presId="urn:microsoft.com/office/officeart/2008/layout/PictureStrips"/>
    <dgm:cxn modelId="{C30E8862-15E4-43C7-9D8A-D49BB6AE19F2}" type="presParOf" srcId="{1C697483-360A-490A-9167-6FFD5352D76C}" destId="{C2C1EDB1-0C01-41CD-8A4C-31098853FDAD}" srcOrd="1" destOrd="0" presId="urn:microsoft.com/office/officeart/2008/layout/PictureStrips"/>
    <dgm:cxn modelId="{C85AC343-6DAC-40E5-8119-BB17BAD99751}" type="presParOf" srcId="{1C697483-360A-490A-9167-6FFD5352D76C}" destId="{4B93ED41-00FA-4C50-8F0E-D037168633F0}" srcOrd="2" destOrd="0" presId="urn:microsoft.com/office/officeart/2008/layout/PictureStrips"/>
    <dgm:cxn modelId="{5AB6ED6C-AB59-4CFD-B563-EDDFF8B1F3C1}" type="presParOf" srcId="{4B93ED41-00FA-4C50-8F0E-D037168633F0}" destId="{E42A6839-A26D-4ABB-BAAA-4A034443B0D5}" srcOrd="0" destOrd="0" presId="urn:microsoft.com/office/officeart/2008/layout/PictureStrips"/>
    <dgm:cxn modelId="{B5F2F378-F042-4B15-AEC1-C81C2282540C}" type="presParOf" srcId="{4B93ED41-00FA-4C50-8F0E-D037168633F0}" destId="{342973AC-DF2C-40E0-B239-DD45637FEDF6}" srcOrd="1" destOrd="0" presId="urn:microsoft.com/office/officeart/2008/layout/PictureStrips"/>
    <dgm:cxn modelId="{D1B10ECE-505D-4B26-97AD-047D7D51BC44}" type="presParOf" srcId="{1C697483-360A-490A-9167-6FFD5352D76C}" destId="{197FD628-A9C6-406E-8196-32769941A041}" srcOrd="3" destOrd="0" presId="urn:microsoft.com/office/officeart/2008/layout/PictureStrips"/>
    <dgm:cxn modelId="{241CB14B-9879-4335-86F3-290AEBB0C054}" type="presParOf" srcId="{1C697483-360A-490A-9167-6FFD5352D76C}" destId="{961BAA5F-2797-4305-BD73-FEC261DAC3DE}" srcOrd="4" destOrd="0" presId="urn:microsoft.com/office/officeart/2008/layout/PictureStrips"/>
    <dgm:cxn modelId="{43A28E07-D989-4D06-801A-C48F92A056CE}" type="presParOf" srcId="{961BAA5F-2797-4305-BD73-FEC261DAC3DE}" destId="{7ED791AE-700C-4380-AA81-5E7CAF3B7A32}" srcOrd="0" destOrd="0" presId="urn:microsoft.com/office/officeart/2008/layout/PictureStrips"/>
    <dgm:cxn modelId="{70E15031-9D21-4DEE-9759-EF9ADD2B153E}" type="presParOf" srcId="{961BAA5F-2797-4305-BD73-FEC261DAC3DE}" destId="{1B39B4B3-E08D-490B-AB69-A8492E49CFB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0963F-B917-430E-8132-0494819E8365}">
      <dsp:nvSpPr>
        <dsp:cNvPr id="0" name=""/>
        <dsp:cNvSpPr/>
      </dsp:nvSpPr>
      <dsp:spPr>
        <a:xfrm>
          <a:off x="1085139" y="799468"/>
          <a:ext cx="3851073" cy="120346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144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75</a:t>
          </a:r>
          <a:endParaRPr lang="ru-RU" sz="2400" b="1" kern="1200" dirty="0"/>
        </a:p>
      </dsp:txBody>
      <dsp:txXfrm>
        <a:off x="1085139" y="799468"/>
        <a:ext cx="3851073" cy="1203460"/>
      </dsp:txXfrm>
    </dsp:sp>
    <dsp:sp modelId="{6D54F567-7237-47A7-AA38-6DDF027B1456}">
      <dsp:nvSpPr>
        <dsp:cNvPr id="0" name=""/>
        <dsp:cNvSpPr/>
      </dsp:nvSpPr>
      <dsp:spPr>
        <a:xfrm>
          <a:off x="250780" y="713302"/>
          <a:ext cx="842422" cy="12636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A6839-A26D-4ABB-BAAA-4A034443B0D5}">
      <dsp:nvSpPr>
        <dsp:cNvPr id="0" name=""/>
        <dsp:cNvSpPr/>
      </dsp:nvSpPr>
      <dsp:spPr>
        <a:xfrm>
          <a:off x="1073663" y="2102610"/>
          <a:ext cx="3851073" cy="120346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144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Лидеры</a:t>
          </a:r>
          <a:endParaRPr lang="ru-RU" sz="2400" b="1" kern="1200" dirty="0"/>
        </a:p>
      </dsp:txBody>
      <dsp:txXfrm>
        <a:off x="1073663" y="2102610"/>
        <a:ext cx="3851073" cy="1203460"/>
      </dsp:txXfrm>
    </dsp:sp>
    <dsp:sp modelId="{342973AC-DF2C-40E0-B239-DD45637FEDF6}">
      <dsp:nvSpPr>
        <dsp:cNvPr id="0" name=""/>
        <dsp:cNvSpPr/>
      </dsp:nvSpPr>
      <dsp:spPr>
        <a:xfrm>
          <a:off x="250780" y="1994515"/>
          <a:ext cx="842422" cy="12636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791AE-700C-4380-AA81-5E7CAF3B7A32}">
      <dsp:nvSpPr>
        <dsp:cNvPr id="0" name=""/>
        <dsp:cNvSpPr/>
      </dsp:nvSpPr>
      <dsp:spPr>
        <a:xfrm>
          <a:off x="1079478" y="3395383"/>
          <a:ext cx="3851073" cy="120346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144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Поручения</a:t>
          </a:r>
          <a:endParaRPr lang="ru-RU" sz="20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079478" y="3395383"/>
        <a:ext cx="3851073" cy="1203460"/>
      </dsp:txXfrm>
    </dsp:sp>
    <dsp:sp modelId="{1B39B4B3-E08D-490B-AB69-A8492E49CFBA}">
      <dsp:nvSpPr>
        <dsp:cNvPr id="0" name=""/>
        <dsp:cNvSpPr/>
      </dsp:nvSpPr>
      <dsp:spPr>
        <a:xfrm>
          <a:off x="250780" y="3306068"/>
          <a:ext cx="842422" cy="126363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0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96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6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7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570008" cy="10666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937" y="19454"/>
            <a:ext cx="1098728" cy="105810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199" y="1825624"/>
            <a:ext cx="10733101" cy="121891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Участие общеобразовательных учреждений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конкурсах сферы воспитания и дополнительного образования  - 2020/2021уч.г.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766955" y="4749963"/>
            <a:ext cx="63537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endParaRPr lang="ru-RU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fontAlgn="t"/>
            <a:endParaRPr lang="ru-RU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fontAlgn="t"/>
            <a:endParaRPr lang="ru-RU" sz="16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fontAlgn="t"/>
            <a:r>
              <a:rPr lang="ru-RU" sz="16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заместитель </a:t>
            </a:r>
            <a:r>
              <a:rPr lang="ru-RU" sz="1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начальника </a:t>
            </a:r>
            <a:r>
              <a:rPr lang="ru-RU" sz="16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отдела </a:t>
            </a:r>
            <a:r>
              <a:rPr lang="ru-RU" sz="1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образования по воспитательной работе.</a:t>
            </a:r>
            <a:endParaRPr lang="ru-RU" sz="1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1"/>
            <a:ext cx="12201728" cy="852054"/>
            <a:chOff x="0" y="1"/>
            <a:chExt cx="12201728" cy="97276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1"/>
              <a:ext cx="11128075" cy="955253"/>
              <a:chOff x="0" y="1"/>
              <a:chExt cx="11128075" cy="955253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"/>
                <a:ext cx="1406106" cy="955253"/>
              </a:xfrm>
              <a:prstGeom prst="rect">
                <a:avLst/>
              </a:prstGeom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1819" y="19456"/>
              <a:ext cx="989909" cy="953312"/>
            </a:xfrm>
            <a:prstGeom prst="rect">
              <a:avLst/>
            </a:prstGeom>
          </p:spPr>
        </p:pic>
      </p:grp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06519" y="17041"/>
            <a:ext cx="10043503" cy="671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1"/>
            <a:ext cx="12201728" cy="793629"/>
            <a:chOff x="0" y="1"/>
            <a:chExt cx="12201728" cy="97276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1"/>
              <a:ext cx="11128075" cy="955253"/>
              <a:chOff x="0" y="1"/>
              <a:chExt cx="11128075" cy="955253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"/>
                <a:ext cx="1406106" cy="955253"/>
              </a:xfrm>
              <a:prstGeom prst="rect">
                <a:avLst/>
              </a:prstGeom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1819" y="19456"/>
              <a:ext cx="989909" cy="953312"/>
            </a:xfrm>
            <a:prstGeom prst="rect">
              <a:avLst/>
            </a:prstGeom>
          </p:spPr>
        </p:pic>
      </p:grp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53390" y="640442"/>
            <a:ext cx="9990342" cy="585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9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1"/>
            <a:ext cx="12201728" cy="966354"/>
            <a:chOff x="0" y="1"/>
            <a:chExt cx="12201728" cy="97276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1"/>
              <a:ext cx="11128075" cy="955253"/>
              <a:chOff x="0" y="1"/>
              <a:chExt cx="11128075" cy="955253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"/>
                <a:ext cx="1406106" cy="955253"/>
              </a:xfrm>
              <a:prstGeom prst="rect">
                <a:avLst/>
              </a:prstGeom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1819" y="19456"/>
              <a:ext cx="989909" cy="953312"/>
            </a:xfrm>
            <a:prstGeom prst="rect">
              <a:avLst/>
            </a:prstGeom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231146"/>
              </p:ext>
            </p:extLst>
          </p:nvPr>
        </p:nvGraphicFramePr>
        <p:xfrm>
          <a:off x="1198606" y="605476"/>
          <a:ext cx="10293177" cy="5980674"/>
        </p:xfrm>
        <a:graphic>
          <a:graphicData uri="http://schemas.openxmlformats.org/drawingml/2006/table">
            <a:tbl>
              <a:tblPr/>
              <a:tblGrid>
                <a:gridCol w="1338871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455787"/>
                <a:gridCol w="1025518"/>
                <a:gridCol w="883084"/>
                <a:gridCol w="560238"/>
                <a:gridCol w="1016022"/>
              </a:tblGrid>
              <a:tr h="140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Конкурс рисунков                 и видеороликов «Буду бдительным на льду и на воде»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Республиканский конкурс юных инспекторов движения «Безопасное колесо»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«Конкуренция глазами школьника»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Республиканский конкурс среди отрядов профилактики правонарушений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«Учитель здоровья России-2020»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«Нацпроект «экология - детский взгляд»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«Видеообращение к участникам дорожного движения»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Республиканского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ИТОГО:            8 конкурсов</a:t>
                      </a:r>
                    </a:p>
                  </a:txBody>
                  <a:tcPr marL="5095" marR="5095" marT="5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-результаты</a:t>
                      </a:r>
                    </a:p>
                  </a:txBody>
                  <a:tcPr marL="5095" marR="5095" marT="5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2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образовательного учреждения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слета юных экологов и ХXII Республиканского слета юных лесоводов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95" marR="5095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Респ.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Респ.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Респ.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Муниц.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Респ.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Алексеевская СОШ №1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06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«Алексеевская СОШ №2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(1)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140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Алексеевская СОШ №3 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«Билярская СОШ»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«Большеполянская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«Большетиганская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лауреат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«Ерыклинская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Куркульская СОШ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«Краснобаранская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«Лебединская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«Левашевская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П.Шенталинская оош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Родниковская СОШ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Ромодановская СОШ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лауреат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(1)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(1)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4006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«Сахаровская ООШ»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(2)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06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Ср.Тиганская СОШ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Ст. Шенталинская ООШ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06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«Шаминская ООШ»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(4)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06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«Ялкынская ООШ»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(1)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М.Курналинская СОШ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006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«Алексеевская НОШ №4»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0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Реченская ООШ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47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«Чувашскомайнская ООШ»</a:t>
                      </a:r>
                    </a:p>
                  </a:txBody>
                  <a:tcPr marL="5095" marR="5095" marT="50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908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детского творчества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(2)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5095" marR="5095" marT="5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0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(2)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95" marR="5095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 </a:t>
                      </a:r>
                    </a:p>
                  </a:txBody>
                  <a:tcPr marL="5095" marR="5095" marT="50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62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22612"/>
              </p:ext>
            </p:extLst>
          </p:nvPr>
        </p:nvGraphicFramePr>
        <p:xfrm>
          <a:off x="75028" y="370703"/>
          <a:ext cx="12054197" cy="595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Лист" r:id="rId3" imgW="24612600" imgH="8839110" progId="Excel.Sheet.12">
                  <p:embed/>
                </p:oleObj>
              </mc:Choice>
              <mc:Fallback>
                <p:oleObj name="Лист" r:id="rId3" imgW="24612600" imgH="88391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28" y="370703"/>
                        <a:ext cx="12054197" cy="59559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355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570008" cy="10666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937" y="19454"/>
            <a:ext cx="1098728" cy="1058108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43120647"/>
              </p:ext>
            </p:extLst>
          </p:nvPr>
        </p:nvGraphicFramePr>
        <p:xfrm>
          <a:off x="113016" y="353301"/>
          <a:ext cx="7945478" cy="4598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Стрелка вправо 7"/>
          <p:cNvSpPr/>
          <p:nvPr/>
        </p:nvSpPr>
        <p:spPr>
          <a:xfrm rot="20155722">
            <a:off x="5144318" y="23074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79019" y="1349442"/>
            <a:ext cx="6086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АНОШ №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 (84 чел.)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 (282 чел.)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Ромодановская </a:t>
            </a:r>
            <a:r>
              <a:rPr lang="ru-RU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СОШ (48 чел.)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" y="1500027"/>
            <a:ext cx="8846048" cy="473617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605414" y="419103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66433" y="2633492"/>
            <a:ext cx="59898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/>
              <a:t>Активизировать работу по участию в конкурсах всем учреждениям образования, особенно:</a:t>
            </a:r>
          </a:p>
          <a:p>
            <a:r>
              <a:rPr lang="ru-RU" sz="2000" b="1" dirty="0"/>
              <a:t>- МБОУ Алексеевской СОШ №1</a:t>
            </a:r>
          </a:p>
          <a:p>
            <a:r>
              <a:rPr lang="ru-RU" sz="2000" b="1" dirty="0"/>
              <a:t>- МБОУ Алексеевкой СОШ №2</a:t>
            </a:r>
          </a:p>
          <a:p>
            <a:r>
              <a:rPr lang="ru-RU" sz="2000" b="1" dirty="0"/>
              <a:t>- МБОУ Алексеевской СОШ №3</a:t>
            </a:r>
          </a:p>
          <a:p>
            <a:r>
              <a:rPr lang="ru-RU" sz="2000" b="1" i="1" dirty="0"/>
              <a:t> ( с наибольшим количеством учащихся в школе)</a:t>
            </a:r>
            <a:endParaRPr lang="ru-RU" sz="2000" b="1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/>
              <a:t>Директорам школ доводить  резолюцию до заместителей директоров  по воспитательной работе.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/>
              <a:t> Конкурсные материалы предоставлять в отдел образования в указанные сроки</a:t>
            </a:r>
            <a:r>
              <a:rPr lang="ru-RU" sz="2000" b="1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Принимать участие во всех конкурсах ВСЕМ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учреждениям!!!</a:t>
            </a:r>
            <a:endParaRPr lang="ru-RU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endParaRPr lang="ru-RU" sz="2000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088025" y="41301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2486</TotalTime>
  <Words>489</Words>
  <Application>Microsoft Office PowerPoint</Application>
  <PresentationFormat>Широкоэкранный</PresentationFormat>
  <Paragraphs>473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Times New Roman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Кирюхина</cp:lastModifiedBy>
  <cp:revision>240</cp:revision>
  <dcterms:created xsi:type="dcterms:W3CDTF">2019-10-20T06:27:43Z</dcterms:created>
  <dcterms:modified xsi:type="dcterms:W3CDTF">2021-02-18T04:57:33Z</dcterms:modified>
</cp:coreProperties>
</file>